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8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Sous-titre 2"/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D2FF2AA-4311-4BB2-90BC-4F16B5EB0C28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DD21618-C0F9-40E5-BAFF-B10D7EF4154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20490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40DB38-0FFD-49CB-B9A7-943D42BFB77F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BAFD1A-05F0-4197-B521-78C982D6235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6060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FE641A-9CED-4D94-AD88-8A095701B0C3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CDE41BF-C6E5-4511-83F1-5C0B7943DF3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3858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AB4E2E4-6CC0-400D-95BA-3EBC082C8D91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63E7C7-A938-4E1D-B053-4D3EA4CE8BB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661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7466E16-94D4-4A1D-9C18-F5299AE579BB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58939AE-20DC-4640-9DA1-A1DE5AB7594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9767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45C461-F07A-49F9-86C0-32462AF137AA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ABE7279-D7CA-4225-A600-49231FC734AE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276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CC6B530-4C36-4759-9739-CE5BBCA6BB39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8" name="Espace réservé du pied de page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9" name="Espace réservé du numéro de diapositive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12D713-2FC3-4B4A-88DB-BBC3CEE27A2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191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81C2CA-1E4E-4C6A-A1FE-9C4EF4118CDA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4" name="Espace réservé du pied de page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5" name="Espace réservé du numéro de diapositive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062047-C132-4CE9-94FA-A2353A74E54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265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7A4904-26CE-4BC9-800D-894B68353262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3" name="Espace réservé du pied de page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4" name="Espace réservé du numéro de diapositive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EC8D96-2413-4391-9787-58EBF549D7A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117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449B76-50B5-4561-8D2F-870CCFDCCE11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CBF8D4-AAD1-446D-9900-C4C673B8E40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0521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endParaRPr lang="fr-FR"/>
          </a:p>
        </p:txBody>
      </p:sp>
      <p:sp>
        <p:nvSpPr>
          <p:cNvPr id="4" name="Espace réservé du texte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7A76CF1-85D6-4AD2-925E-FF345CB9549D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8FB0B8-CAA6-4477-A1DF-37A13AD0709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1584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5000">
              <a:schemeClr val="bg1">
                <a:lumMod val="85000"/>
              </a:schemeClr>
            </a:gs>
            <a:gs pos="100000">
              <a:srgbClr val="FF0000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7AE85B62-8E99-4E34-BC44-7F44352B371C}" type="datetime1">
              <a:rPr lang="fr-FR"/>
              <a:pPr lvl="0"/>
              <a:t>14/11/2016</a:t>
            </a:fld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400ABDE4-834E-4744-8D78-D978B5E77C34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fr-FR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sp>
        <p:nvSpPr>
          <p:cNvPr id="4" name="ZoneTexte 4"/>
          <p:cNvSpPr txBox="1"/>
          <p:nvPr/>
        </p:nvSpPr>
        <p:spPr>
          <a:xfrm>
            <a:off x="3917802" y="-36005"/>
            <a:ext cx="5328078" cy="76944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uhaus 93" panose="04030905020B02020C02" pitchFamily="82" charset="0"/>
              </a:rPr>
              <a:t>Projet</a:t>
            </a:r>
            <a:r>
              <a:rPr lang="fr-FR" sz="4400" b="0" i="0" u="none" strike="noStrike" kern="1200" cap="none" spc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uhaus 93" panose="04030905020B02020C02" pitchFamily="82" charset="0"/>
              </a:rPr>
              <a:t> </a:t>
            </a:r>
            <a:r>
              <a:rPr lang="fr-FR" sz="4400" b="0" i="0" u="none" strike="noStrike" kern="1200" cap="none" spc="0" baseline="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uhaus 93" panose="04030905020B02020C02" pitchFamily="82" charset="0"/>
              </a:rPr>
              <a:t>SmartPatate</a:t>
            </a:r>
            <a:endParaRPr lang="fr-FR" sz="4400" b="0" i="0" u="none" strike="noStrike" kern="1200" cap="none" spc="0" baseline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Bauhaus 93" panose="04030905020B02020C02" pitchFamily="82" charset="0"/>
            </a:endParaRPr>
          </a:p>
        </p:txBody>
      </p:sp>
      <p:grpSp>
        <p:nvGrpSpPr>
          <p:cNvPr id="5" name="Diagramme 5"/>
          <p:cNvGrpSpPr/>
          <p:nvPr/>
        </p:nvGrpSpPr>
        <p:grpSpPr>
          <a:xfrm>
            <a:off x="2836899" y="895936"/>
            <a:ext cx="7489884" cy="3350005"/>
            <a:chOff x="2317226" y="2003185"/>
            <a:chExt cx="7254611" cy="3378578"/>
          </a:xfrm>
        </p:grpSpPr>
        <p:sp>
          <p:nvSpPr>
            <p:cNvPr id="6" name="Forme libre : forme 5"/>
            <p:cNvSpPr/>
            <p:nvPr/>
          </p:nvSpPr>
          <p:spPr>
            <a:xfrm>
              <a:off x="2317226" y="2003185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0000">
                <a:alpha val="50000"/>
              </a:srgb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1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7" name="Forme libre : forme 6"/>
            <p:cNvSpPr/>
            <p:nvPr/>
          </p:nvSpPr>
          <p:spPr>
            <a:xfrm>
              <a:off x="2479852" y="216581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3">
                <a:alphaModFix/>
              </a:blip>
              <a:stretch>
                <a:fillRect/>
              </a:stretch>
            </a:blip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fr-FR" dirty="0"/>
            </a:p>
          </p:txBody>
        </p:sp>
        <p:sp>
          <p:nvSpPr>
            <p:cNvPr id="8" name="Forme libre : forme 7"/>
            <p:cNvSpPr/>
            <p:nvPr/>
          </p:nvSpPr>
          <p:spPr>
            <a:xfrm>
              <a:off x="2317226" y="3755448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0000">
                <a:alpha val="50000"/>
              </a:srgb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2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9" name="Forme libre : forme 8"/>
            <p:cNvSpPr/>
            <p:nvPr/>
          </p:nvSpPr>
          <p:spPr>
            <a:xfrm>
              <a:off x="2479852" y="395476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4">
                <a:alphaModFix/>
              </a:blip>
              <a:stretch>
                <a:fillRect/>
              </a:stretch>
            </a:blip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fr-FR"/>
            </a:p>
          </p:txBody>
        </p:sp>
      </p:grpSp>
      <p:sp>
        <p:nvSpPr>
          <p:cNvPr id="10" name="Forme libre : forme 9"/>
          <p:cNvSpPr/>
          <p:nvPr/>
        </p:nvSpPr>
        <p:spPr>
          <a:xfrm>
            <a:off x="2836899" y="4427584"/>
            <a:ext cx="7489884" cy="157605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algn="l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PROTOTYPE</a:t>
            </a: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dirty="0">
                <a:solidFill>
                  <a:srgbClr val="FFFFFF"/>
                </a:solidFill>
                <a:latin typeface="Calibri"/>
              </a:rPr>
              <a:t>Fonctionnement du circuit et du capteur</a:t>
            </a:r>
            <a:endParaRPr lang="fr-FR" sz="25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Présentation du prototype</a:t>
            </a:r>
          </a:p>
        </p:txBody>
      </p:sp>
      <p:sp>
        <p:nvSpPr>
          <p:cNvPr id="11" name="Forme libre : forme 10"/>
          <p:cNvSpPr/>
          <p:nvPr/>
        </p:nvSpPr>
        <p:spPr>
          <a:xfrm>
            <a:off x="2820863" y="6156903"/>
            <a:ext cx="7489884" cy="53946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algn="l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dirty="0">
                <a:solidFill>
                  <a:srgbClr val="FFFFFF"/>
                </a:solidFill>
                <a:latin typeface="Calibri"/>
              </a:rPr>
              <a:t>BILAN DU PROJET</a:t>
            </a:r>
            <a:endParaRPr lang="fr-FR" sz="3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grpSp>
        <p:nvGrpSpPr>
          <p:cNvPr id="5" name="Diagramme 5"/>
          <p:cNvGrpSpPr/>
          <p:nvPr/>
        </p:nvGrpSpPr>
        <p:grpSpPr>
          <a:xfrm>
            <a:off x="2836899" y="283610"/>
            <a:ext cx="7489884" cy="1612561"/>
            <a:chOff x="2317226" y="2003185"/>
            <a:chExt cx="7254611" cy="1626315"/>
          </a:xfrm>
        </p:grpSpPr>
        <p:sp>
          <p:nvSpPr>
            <p:cNvPr id="6" name="Forme libre : forme 5"/>
            <p:cNvSpPr/>
            <p:nvPr/>
          </p:nvSpPr>
          <p:spPr>
            <a:xfrm>
              <a:off x="2317226" y="2003185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0000">
                <a:alpha val="50000"/>
              </a:srgb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1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7" name="Forme libre : forme 6"/>
            <p:cNvSpPr/>
            <p:nvPr/>
          </p:nvSpPr>
          <p:spPr>
            <a:xfrm>
              <a:off x="2479852" y="216581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3">
                <a:alphaModFix/>
              </a:blip>
              <a:stretch>
                <a:fillRect/>
              </a:stretch>
            </a:blip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3506959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grpSp>
        <p:nvGrpSpPr>
          <p:cNvPr id="5" name="Diagramme 5"/>
          <p:cNvGrpSpPr/>
          <p:nvPr/>
        </p:nvGrpSpPr>
        <p:grpSpPr>
          <a:xfrm>
            <a:off x="2836899" y="283610"/>
            <a:ext cx="7489884" cy="1612561"/>
            <a:chOff x="2317226" y="3755448"/>
            <a:chExt cx="7254611" cy="1626315"/>
          </a:xfrm>
        </p:grpSpPr>
        <p:sp>
          <p:nvSpPr>
            <p:cNvPr id="8" name="Forme libre : forme 7"/>
            <p:cNvSpPr/>
            <p:nvPr/>
          </p:nvSpPr>
          <p:spPr>
            <a:xfrm>
              <a:off x="2317226" y="3755448"/>
              <a:ext cx="7254611" cy="162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4613"/>
                <a:gd name="f7" fmla="val 1626319"/>
                <a:gd name="f8" fmla="val 162632"/>
                <a:gd name="f9" fmla="val 72813"/>
                <a:gd name="f10" fmla="val 7091981"/>
                <a:gd name="f11" fmla="val 7181800"/>
                <a:gd name="f12" fmla="val 1463687"/>
                <a:gd name="f13" fmla="val 1553506"/>
                <a:gd name="f14" fmla="+- 0 0 -90"/>
                <a:gd name="f15" fmla="*/ f3 1 7254613"/>
                <a:gd name="f16" fmla="*/ f4 1 1626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54613"/>
                <a:gd name="f25" fmla="*/ f21 1 1626319"/>
                <a:gd name="f26" fmla="*/ 0 f22 1"/>
                <a:gd name="f27" fmla="*/ 162632 f21 1"/>
                <a:gd name="f28" fmla="*/ 162632 f22 1"/>
                <a:gd name="f29" fmla="*/ 0 f21 1"/>
                <a:gd name="f30" fmla="*/ 7091981 f22 1"/>
                <a:gd name="f31" fmla="*/ 7254613 f22 1"/>
                <a:gd name="f32" fmla="*/ 1463687 f21 1"/>
                <a:gd name="f33" fmla="*/ 1626319 f21 1"/>
                <a:gd name="f34" fmla="+- f23 0 f1"/>
                <a:gd name="f35" fmla="*/ f26 1 7254613"/>
                <a:gd name="f36" fmla="*/ f27 1 1626319"/>
                <a:gd name="f37" fmla="*/ f28 1 7254613"/>
                <a:gd name="f38" fmla="*/ f29 1 1626319"/>
                <a:gd name="f39" fmla="*/ f30 1 7254613"/>
                <a:gd name="f40" fmla="*/ f31 1 7254613"/>
                <a:gd name="f41" fmla="*/ f32 1 1626319"/>
                <a:gd name="f42" fmla="*/ f33 1 162631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7254613" h="1626319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0000">
                <a:alpha val="50000"/>
              </a:srgb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735476" tIns="121916" rIns="121916" bIns="121916" anchor="t" anchorCtr="0" compatLnSpc="1">
              <a:noAutofit/>
            </a:bodyPr>
            <a:lstStyle/>
            <a:p>
              <a:pPr marL="0" marR="0" lvl="0" indent="0" algn="l" defTabSz="14224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3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EXPERIENCE 2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Détail de l’expérience</a:t>
              </a:r>
            </a:p>
            <a:p>
              <a:pPr marL="228600" marR="0" lvl="1" indent="-228600" algn="l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5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5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Résolution des questions</a:t>
              </a:r>
            </a:p>
          </p:txBody>
        </p:sp>
        <p:sp>
          <p:nvSpPr>
            <p:cNvPr id="9" name="Forme libre : forme 8"/>
            <p:cNvSpPr/>
            <p:nvPr/>
          </p:nvSpPr>
          <p:spPr>
            <a:xfrm>
              <a:off x="2479852" y="3954761"/>
              <a:ext cx="1450924" cy="1301054"/>
            </a:xfrm>
            <a:custGeom>
              <a:avLst>
                <a:gd name="f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blipFill>
              <a:blip r:embed="rId3">
                <a:alphaModFix/>
              </a:blip>
              <a:stretch>
                <a:fillRect/>
              </a:stretch>
            </a:blip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031066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sp>
        <p:nvSpPr>
          <p:cNvPr id="10" name="Forme libre : forme 9"/>
          <p:cNvSpPr/>
          <p:nvPr/>
        </p:nvSpPr>
        <p:spPr>
          <a:xfrm>
            <a:off x="2836899" y="206566"/>
            <a:ext cx="7489884" cy="157605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algn="l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PROTOTYPE</a:t>
            </a: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dirty="0">
                <a:solidFill>
                  <a:srgbClr val="FFFFFF"/>
                </a:solidFill>
                <a:latin typeface="Calibri"/>
              </a:rPr>
              <a:t>Fonctionnement du circuit et du capteur</a:t>
            </a:r>
            <a:endParaRPr lang="fr-FR" sz="25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marL="228600" marR="0" lvl="1" indent="-228600" algn="l" defTabSz="1111252" rtl="0" fontAlgn="auto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SzPct val="10000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5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Présentation du prototype</a:t>
            </a:r>
          </a:p>
        </p:txBody>
      </p:sp>
    </p:spTree>
    <p:extLst>
      <p:ext uri="{BB962C8B-B14F-4D97-AF65-F5344CB8AC3E}">
        <p14:creationId xmlns:p14="http://schemas.microsoft.com/office/powerpoint/2010/main" val="471825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dimension-ingenieur.com/resources/images/2016/logos_ecoles/360x190xexia_cesi_360.jpg.pagespeed.ic.UZ-mQjLCj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065053" cy="10898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3"/>
          <p:cNvSpPr txBox="1"/>
          <p:nvPr/>
        </p:nvSpPr>
        <p:spPr>
          <a:xfrm>
            <a:off x="11098630" y="58722"/>
            <a:ext cx="139256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Naessens Valentin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Descamps Anthony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Lecomte Alexandre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Hoyez Alexis</a:t>
            </a:r>
          </a:p>
        </p:txBody>
      </p:sp>
      <p:sp>
        <p:nvSpPr>
          <p:cNvPr id="11" name="Forme libre : forme 10"/>
          <p:cNvSpPr/>
          <p:nvPr/>
        </p:nvSpPr>
        <p:spPr>
          <a:xfrm>
            <a:off x="2996354" y="275213"/>
            <a:ext cx="7489884" cy="111024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254613"/>
              <a:gd name="f7" fmla="val 1626319"/>
              <a:gd name="f8" fmla="val 162632"/>
              <a:gd name="f9" fmla="val 72813"/>
              <a:gd name="f10" fmla="val 7091981"/>
              <a:gd name="f11" fmla="val 7181800"/>
              <a:gd name="f12" fmla="val 1463687"/>
              <a:gd name="f13" fmla="val 1553506"/>
              <a:gd name="f14" fmla="+- 0 0 -90"/>
              <a:gd name="f15" fmla="*/ f3 1 7254613"/>
              <a:gd name="f16" fmla="*/ f4 1 1626319"/>
              <a:gd name="f17" fmla="val f5"/>
              <a:gd name="f18" fmla="val f6"/>
              <a:gd name="f19" fmla="val f7"/>
              <a:gd name="f20" fmla="*/ f14 f0 1"/>
              <a:gd name="f21" fmla="+- f19 0 f17"/>
              <a:gd name="f22" fmla="+- f18 0 f17"/>
              <a:gd name="f23" fmla="*/ f20 1 f2"/>
              <a:gd name="f24" fmla="*/ f22 1 7254613"/>
              <a:gd name="f25" fmla="*/ f21 1 1626319"/>
              <a:gd name="f26" fmla="*/ 0 f22 1"/>
              <a:gd name="f27" fmla="*/ 162632 f21 1"/>
              <a:gd name="f28" fmla="*/ 162632 f22 1"/>
              <a:gd name="f29" fmla="*/ 0 f21 1"/>
              <a:gd name="f30" fmla="*/ 7091981 f22 1"/>
              <a:gd name="f31" fmla="*/ 7254613 f22 1"/>
              <a:gd name="f32" fmla="*/ 1463687 f21 1"/>
              <a:gd name="f33" fmla="*/ 1626319 f21 1"/>
              <a:gd name="f34" fmla="+- f23 0 f1"/>
              <a:gd name="f35" fmla="*/ f26 1 7254613"/>
              <a:gd name="f36" fmla="*/ f27 1 1626319"/>
              <a:gd name="f37" fmla="*/ f28 1 7254613"/>
              <a:gd name="f38" fmla="*/ f29 1 1626319"/>
              <a:gd name="f39" fmla="*/ f30 1 7254613"/>
              <a:gd name="f40" fmla="*/ f31 1 7254613"/>
              <a:gd name="f41" fmla="*/ f32 1 1626319"/>
              <a:gd name="f42" fmla="*/ f33 1 1626319"/>
              <a:gd name="f43" fmla="*/ f17 1 f24"/>
              <a:gd name="f44" fmla="*/ f18 1 f24"/>
              <a:gd name="f45" fmla="*/ f17 1 f25"/>
              <a:gd name="f46" fmla="*/ f19 1 f25"/>
              <a:gd name="f47" fmla="*/ f35 1 f24"/>
              <a:gd name="f48" fmla="*/ f36 1 f25"/>
              <a:gd name="f49" fmla="*/ f37 1 f24"/>
              <a:gd name="f50" fmla="*/ f38 1 f25"/>
              <a:gd name="f51" fmla="*/ f39 1 f24"/>
              <a:gd name="f52" fmla="*/ f40 1 f24"/>
              <a:gd name="f53" fmla="*/ f41 1 f25"/>
              <a:gd name="f54" fmla="*/ f42 1 f25"/>
              <a:gd name="f55" fmla="*/ f43 f15 1"/>
              <a:gd name="f56" fmla="*/ f44 f15 1"/>
              <a:gd name="f57" fmla="*/ f46 f16 1"/>
              <a:gd name="f58" fmla="*/ f45 f16 1"/>
              <a:gd name="f59" fmla="*/ f47 f15 1"/>
              <a:gd name="f60" fmla="*/ f48 f16 1"/>
              <a:gd name="f61" fmla="*/ f49 f15 1"/>
              <a:gd name="f62" fmla="*/ f50 f16 1"/>
              <a:gd name="f63" fmla="*/ f51 f15 1"/>
              <a:gd name="f64" fmla="*/ f52 f15 1"/>
              <a:gd name="f65" fmla="*/ f53 f16 1"/>
              <a:gd name="f66" fmla="*/ f54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9" y="f60"/>
              </a:cxn>
              <a:cxn ang="f34">
                <a:pos x="f61" y="f62"/>
              </a:cxn>
              <a:cxn ang="f34">
                <a:pos x="f63" y="f62"/>
              </a:cxn>
              <a:cxn ang="f34">
                <a:pos x="f64" y="f60"/>
              </a:cxn>
              <a:cxn ang="f34">
                <a:pos x="f64" y="f65"/>
              </a:cxn>
              <a:cxn ang="f34">
                <a:pos x="f63" y="f66"/>
              </a:cxn>
              <a:cxn ang="f34">
                <a:pos x="f61" y="f66"/>
              </a:cxn>
              <a:cxn ang="f34">
                <a:pos x="f59" y="f65"/>
              </a:cxn>
              <a:cxn ang="f34">
                <a:pos x="f59" y="f60"/>
              </a:cxn>
            </a:cxnLst>
            <a:rect l="f55" t="f58" r="f56" b="f57"/>
            <a:pathLst>
              <a:path w="7254613" h="1626319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735476" tIns="121916" rIns="121916" bIns="121916" anchor="t" anchorCtr="0" compatLnSpc="1">
            <a:noAutofit/>
          </a:bodyPr>
          <a:lstStyle/>
          <a:p>
            <a:pPr marL="0" marR="0" lvl="0" indent="0" defTabSz="1422404" rtl="0" fontAlgn="auto" hangingPunct="1">
              <a:lnSpc>
                <a:spcPct val="90000"/>
              </a:lnSpc>
              <a:spcBef>
                <a:spcPts val="0"/>
              </a:spcBef>
              <a:spcAft>
                <a:spcPts val="1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dirty="0">
                <a:solidFill>
                  <a:srgbClr val="FFFFFF"/>
                </a:solidFill>
                <a:latin typeface="Calibri"/>
              </a:rPr>
              <a:t>BILAN DU PROJET</a:t>
            </a:r>
            <a:endParaRPr lang="fr-FR" sz="3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3"/>
          <a:srcRect l="11310" t="795" r="16837" b="1711"/>
          <a:stretch/>
        </p:blipFill>
        <p:spPr>
          <a:xfrm>
            <a:off x="3251199" y="381887"/>
            <a:ext cx="1173019" cy="8960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927756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100</Words>
  <Application>Microsoft Office PowerPoint</Application>
  <PresentationFormat>Grand écran</PresentationFormat>
  <Paragraphs>41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Bauhaus 93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DESCAMPS ANTHONY</dc:creator>
  <cp:lastModifiedBy>Alexandre LECOMTE</cp:lastModifiedBy>
  <cp:revision>4</cp:revision>
  <dcterms:created xsi:type="dcterms:W3CDTF">2016-11-14T14:40:04Z</dcterms:created>
  <dcterms:modified xsi:type="dcterms:W3CDTF">2016-11-14T19:54:30Z</dcterms:modified>
</cp:coreProperties>
</file>

<file path=docProps/thumbnail.jpeg>
</file>